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78" r:id="rId4"/>
  </p:sldMasterIdLst>
  <p:notesMasterIdLst>
    <p:notesMasterId r:id="rId30"/>
  </p:notesMasterIdLst>
  <p:handoutMasterIdLst>
    <p:handoutMasterId r:id="rId31"/>
  </p:handoutMasterIdLst>
  <p:sldIdLst>
    <p:sldId id="417" r:id="rId5"/>
    <p:sldId id="520" r:id="rId6"/>
    <p:sldId id="496" r:id="rId7"/>
    <p:sldId id="512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0" r:id="rId22"/>
    <p:sldId id="511" r:id="rId23"/>
    <p:sldId id="513" r:id="rId24"/>
    <p:sldId id="514" r:id="rId25"/>
    <p:sldId id="515" r:id="rId26"/>
    <p:sldId id="516" r:id="rId27"/>
    <p:sldId id="517" r:id="rId28"/>
    <p:sldId id="518" r:id="rId29"/>
  </p:sldIdLst>
  <p:sldSz cx="9144000" cy="5715000" type="screen16x10"/>
  <p:notesSz cx="9926638" cy="6797675"/>
  <p:defaultTextStyle>
    <a:defPPr>
      <a:defRPr lang="en-US"/>
    </a:defPPr>
    <a:lvl1pPr marL="0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2pPr>
    <a:lvl3pPr marL="914260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3pPr>
    <a:lvl4pPr marL="1371391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4pPr>
    <a:lvl5pPr marL="1828520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5pPr>
    <a:lvl6pPr marL="2285651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7pPr>
    <a:lvl8pPr marL="3199911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8pPr>
    <a:lvl9pPr marL="3657040" algn="l" defTabSz="914260" rtl="0" eaLnBrk="1" latinLnBrk="0" hangingPunct="1">
      <a:defRPr sz="177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EAE"/>
    <a:srgbClr val="A6A6A6"/>
    <a:srgbClr val="FFFFFF"/>
    <a:srgbClr val="C8E2FA"/>
    <a:srgbClr val="F5EDC7"/>
    <a:srgbClr val="320808"/>
    <a:srgbClr val="C1C1C1"/>
    <a:srgbClr val="C2C2C2"/>
    <a:srgbClr val="FF9300"/>
    <a:srgbClr val="CB9E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506" autoAdjust="0"/>
    <p:restoredTop sz="95030" autoAdjust="0"/>
  </p:normalViewPr>
  <p:slideViewPr>
    <p:cSldViewPr snapToGrid="0" snapToObjects="1">
      <p:cViewPr varScale="1">
        <p:scale>
          <a:sx n="87" d="100"/>
          <a:sy n="87" d="100"/>
        </p:scale>
        <p:origin x="534" y="90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2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/>
          <a:lstStyle>
            <a:lvl1pPr algn="r">
              <a:defRPr sz="1200"/>
            </a:lvl1pPr>
          </a:lstStyle>
          <a:p>
            <a:fld id="{3BE54FD9-7119-4B40-A64E-73FC3F051271}" type="datetime1">
              <a:rPr lang="en-US" smtClean="0"/>
              <a:t>1/11/2022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6615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456615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 anchor="b"/>
          <a:lstStyle>
            <a:lvl1pPr algn="r">
              <a:defRPr sz="1200"/>
            </a:lvl1pPr>
          </a:lstStyle>
          <a:p>
            <a:fld id="{1902B92B-9B4E-2148-8255-22F5553A35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822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2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/>
          <a:lstStyle>
            <a:lvl1pPr algn="r">
              <a:defRPr sz="1200"/>
            </a:lvl1pPr>
          </a:lstStyle>
          <a:p>
            <a:fld id="{750E93A5-F56D-6D47-8E09-2707958E344F}" type="datetime1">
              <a:rPr lang="en-US" smtClean="0"/>
              <a:t>1/11/2022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509588"/>
            <a:ext cx="407828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7" tIns="45638" rIns="91277" bIns="4563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8" y="3228897"/>
            <a:ext cx="7941309" cy="3058954"/>
          </a:xfrm>
          <a:prstGeom prst="rect">
            <a:avLst/>
          </a:prstGeom>
        </p:spPr>
        <p:txBody>
          <a:bodyPr vert="horz" lIns="91277" tIns="45638" rIns="91277" bIns="456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456615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5"/>
            <a:ext cx="4301543" cy="339884"/>
          </a:xfrm>
          <a:prstGeom prst="rect">
            <a:avLst/>
          </a:prstGeom>
        </p:spPr>
        <p:txBody>
          <a:bodyPr vert="horz" lIns="91277" tIns="45638" rIns="91277" bIns="45638" rtlCol="0" anchor="b"/>
          <a:lstStyle>
            <a:lvl1pPr algn="r">
              <a:defRPr sz="1200"/>
            </a:lvl1pPr>
          </a:lstStyle>
          <a:p>
            <a:fld id="{53E84409-9D2B-BE42-B310-3306B8FF70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551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2pPr>
    <a:lvl3pPr marL="914260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3pPr>
    <a:lvl4pPr marL="1371391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4pPr>
    <a:lvl5pPr marL="1828520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5pPr>
    <a:lvl6pPr marL="2285651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6pPr>
    <a:lvl7pPr marL="2742780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7pPr>
    <a:lvl8pPr marL="3199911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8pPr>
    <a:lvl9pPr marL="3657040" algn="l" defTabSz="457130" rtl="0" eaLnBrk="1" latinLnBrk="0" hangingPunct="1">
      <a:defRPr sz="124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84409-9D2B-BE42-B310-3306B8FF709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1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84409-9D2B-BE42-B310-3306B8FF709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74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967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93" y="817219"/>
            <a:ext cx="8807598" cy="4235060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>
              <a:defRPr sz="1250">
                <a:solidFill>
                  <a:srgbClr val="776E64"/>
                </a:solidFill>
                <a:latin typeface="Calibri"/>
                <a:cs typeface="Calibri"/>
              </a:defRPr>
            </a:lvl1pPr>
            <a:lvl2pPr>
              <a:defRPr sz="1167">
                <a:solidFill>
                  <a:srgbClr val="776E64"/>
                </a:solidFill>
                <a:latin typeface="Calibri"/>
                <a:cs typeface="Calibri"/>
              </a:defRPr>
            </a:lvl2pPr>
            <a:lvl3pPr>
              <a:defRPr sz="1000">
                <a:solidFill>
                  <a:srgbClr val="776E64"/>
                </a:solidFill>
                <a:latin typeface="Calibri"/>
                <a:cs typeface="Calibri"/>
              </a:defRPr>
            </a:lvl3pPr>
            <a:lvl4pPr>
              <a:defRPr sz="833">
                <a:solidFill>
                  <a:srgbClr val="776E64"/>
                </a:solidFill>
                <a:latin typeface="Calibri"/>
                <a:cs typeface="Calibri"/>
              </a:defRPr>
            </a:lvl4pPr>
            <a:lvl5pPr>
              <a:defRPr sz="833">
                <a:solidFill>
                  <a:srgbClr val="776E64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ound Diagonal Corner Rectangle 9"/>
          <p:cNvSpPr/>
          <p:nvPr userDrawn="1"/>
        </p:nvSpPr>
        <p:spPr>
          <a:xfrm>
            <a:off x="1" y="0"/>
            <a:ext cx="9144000" cy="4729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84115" y="-1"/>
            <a:ext cx="8807598" cy="472939"/>
          </a:xfrm>
          <a:prstGeom prst="rect">
            <a:avLst/>
          </a:prstGeom>
        </p:spPr>
        <p:txBody>
          <a:bodyPr lIns="91423" tIns="45712" rIns="91423" bIns="45712" anchor="ctr">
            <a:no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162097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 userDrawn="1"/>
        </p:nvSpPr>
        <p:spPr>
          <a:xfrm>
            <a:off x="1" y="0"/>
            <a:ext cx="9144000" cy="4729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4115" y="-1"/>
            <a:ext cx="8807598" cy="472939"/>
          </a:xfrm>
          <a:prstGeom prst="rect">
            <a:avLst/>
          </a:prstGeom>
        </p:spPr>
        <p:txBody>
          <a:bodyPr lIns="91423" tIns="45712" rIns="91423" bIns="45712" anchor="ctr">
            <a:no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321056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7012" y="1016001"/>
            <a:ext cx="4229949" cy="3832087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>
              <a:defRPr sz="1250">
                <a:solidFill>
                  <a:srgbClr val="776E64"/>
                </a:solidFill>
              </a:defRPr>
            </a:lvl1pPr>
            <a:lvl2pPr>
              <a:defRPr sz="1167">
                <a:solidFill>
                  <a:srgbClr val="776E64"/>
                </a:solidFill>
              </a:defRPr>
            </a:lvl2pPr>
            <a:lvl3pPr>
              <a:defRPr sz="1000">
                <a:solidFill>
                  <a:srgbClr val="776E64"/>
                </a:solidFill>
              </a:defRPr>
            </a:lvl3pPr>
            <a:lvl4pPr>
              <a:defRPr sz="917">
                <a:solidFill>
                  <a:srgbClr val="776E64"/>
                </a:solidFill>
              </a:defRPr>
            </a:lvl4pPr>
            <a:lvl5pPr>
              <a:defRPr sz="833">
                <a:solidFill>
                  <a:srgbClr val="776E64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4587291" y="472939"/>
            <a:ext cx="4556708" cy="4804662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1" y="0"/>
            <a:ext cx="9144000" cy="4729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84115" y="-1"/>
            <a:ext cx="8807598" cy="472939"/>
          </a:xfrm>
          <a:prstGeom prst="rect">
            <a:avLst/>
          </a:prstGeom>
        </p:spPr>
        <p:txBody>
          <a:bodyPr lIns="91423" tIns="45712" rIns="91423" bIns="45712" anchor="ctr">
            <a:no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4169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3"/>
          </p:nvPr>
        </p:nvSpPr>
        <p:spPr>
          <a:xfrm>
            <a:off x="1" y="472940"/>
            <a:ext cx="9143998" cy="4821731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7" name="Round Diagonal Corner Rectangle 6"/>
          <p:cNvSpPr/>
          <p:nvPr userDrawn="1"/>
        </p:nvSpPr>
        <p:spPr>
          <a:xfrm>
            <a:off x="1" y="0"/>
            <a:ext cx="9144000" cy="4729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4115" y="-1"/>
            <a:ext cx="8807598" cy="472939"/>
          </a:xfrm>
          <a:prstGeom prst="rect">
            <a:avLst/>
          </a:prstGeom>
        </p:spPr>
        <p:txBody>
          <a:bodyPr lIns="91423" tIns="45712" rIns="91423" bIns="45712" anchor="ctr">
            <a:no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80840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1" y="1"/>
            <a:ext cx="9143998" cy="5294670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69368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1" y="472939"/>
            <a:ext cx="9143998" cy="5242061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1" y="0"/>
            <a:ext cx="9144000" cy="4729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4115" y="-1"/>
            <a:ext cx="8807598" cy="472939"/>
          </a:xfrm>
          <a:prstGeom prst="rect">
            <a:avLst/>
          </a:prstGeom>
        </p:spPr>
        <p:txBody>
          <a:bodyPr lIns="91423" tIns="45712" rIns="91423" bIns="45712" anchor="ctr">
            <a:no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8933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1" y="0"/>
            <a:ext cx="9143998" cy="5715000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" y="4568546"/>
            <a:ext cx="9143999" cy="63223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0028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4115" y="4616529"/>
            <a:ext cx="8807598" cy="541131"/>
          </a:xfrm>
          <a:prstGeom prst="rect">
            <a:avLst/>
          </a:prstGeom>
        </p:spPr>
        <p:txBody>
          <a:bodyPr lIns="91423" tIns="45712" rIns="91423" bIns="45712" anchor="b">
            <a:normAutofit/>
          </a:bodyPr>
          <a:lstStyle>
            <a:lvl1pPr>
              <a:defRPr sz="2667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1539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5084612"/>
            <a:ext cx="9143999" cy="630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7"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1" y="0"/>
            <a:ext cx="9144000" cy="4729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4115" y="-1"/>
            <a:ext cx="8807598" cy="472939"/>
          </a:xfrm>
          <a:prstGeom prst="rect">
            <a:avLst/>
          </a:prstGeom>
        </p:spPr>
        <p:txBody>
          <a:bodyPr lIns="91423" tIns="45712" rIns="91423" bIns="45712" anchor="ctr">
            <a:noAutofit/>
          </a:bodyPr>
          <a:lstStyle>
            <a:lvl1pPr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33837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965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426875" y="832762"/>
            <a:ext cx="1239715" cy="1207166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headshot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866113" y="803087"/>
            <a:ext cx="2319010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insert name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865480" y="994828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designation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65480" y="1186570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0" i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qualification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865481" y="1379569"/>
            <a:ext cx="2319642" cy="660358"/>
          </a:xfrm>
          <a:prstGeom prst="rect">
            <a:avLst/>
          </a:prstGeom>
          <a:ln>
            <a:noFill/>
          </a:ln>
        </p:spPr>
        <p:txBody>
          <a:bodyPr vert="horz" lIns="0" tIns="0"/>
          <a:lstStyle>
            <a:lvl1pPr marL="0" indent="0">
              <a:buNone/>
              <a:defRPr sz="1250" b="0" i="0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experience</a:t>
            </a:r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" y="-17982"/>
            <a:ext cx="9143999" cy="63223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4115" y="30001"/>
            <a:ext cx="8807598" cy="541131"/>
          </a:xfrm>
          <a:prstGeom prst="rect">
            <a:avLst/>
          </a:prstGeom>
        </p:spPr>
        <p:txBody>
          <a:bodyPr lIns="91423" tIns="45712" rIns="91423" bIns="45712"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4946943" y="832762"/>
            <a:ext cx="1239715" cy="1207166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headshot here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386182" y="803087"/>
            <a:ext cx="2319010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insert name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385549" y="994828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designation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385549" y="1186570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0" i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qualification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6385549" y="1379569"/>
            <a:ext cx="2319642" cy="660358"/>
          </a:xfrm>
          <a:prstGeom prst="rect">
            <a:avLst/>
          </a:prstGeom>
          <a:ln>
            <a:noFill/>
          </a:ln>
        </p:spPr>
        <p:txBody>
          <a:bodyPr vert="horz" lIns="0" tIns="0"/>
          <a:lstStyle>
            <a:lvl1pPr marL="0" indent="0">
              <a:buNone/>
              <a:defRPr sz="1250" b="0" i="0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experience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 hasCustomPrompt="1"/>
          </p:nvPr>
        </p:nvSpPr>
        <p:spPr>
          <a:xfrm>
            <a:off x="426875" y="2288493"/>
            <a:ext cx="1239715" cy="1207166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headshot here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1866113" y="2258818"/>
            <a:ext cx="2319010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insert name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865480" y="2450559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designation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1865480" y="2642301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0" i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qualification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1865481" y="2835300"/>
            <a:ext cx="2319642" cy="660358"/>
          </a:xfrm>
          <a:prstGeom prst="rect">
            <a:avLst/>
          </a:prstGeom>
          <a:ln>
            <a:noFill/>
          </a:ln>
        </p:spPr>
        <p:txBody>
          <a:bodyPr vert="horz" lIns="0" tIns="0"/>
          <a:lstStyle>
            <a:lvl1pPr marL="0" indent="0">
              <a:buNone/>
              <a:defRPr sz="1250" b="0" i="0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experience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4946943" y="2288493"/>
            <a:ext cx="1239715" cy="1207166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headshot here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6386182" y="2258818"/>
            <a:ext cx="2319010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insert name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385549" y="2450559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designation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2" hasCustomPrompt="1"/>
          </p:nvPr>
        </p:nvSpPr>
        <p:spPr>
          <a:xfrm>
            <a:off x="6385549" y="2642301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0" i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qualification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3" hasCustomPrompt="1"/>
          </p:nvPr>
        </p:nvSpPr>
        <p:spPr>
          <a:xfrm>
            <a:off x="6385549" y="2835300"/>
            <a:ext cx="2319642" cy="660358"/>
          </a:xfrm>
          <a:prstGeom prst="rect">
            <a:avLst/>
          </a:prstGeom>
          <a:ln>
            <a:noFill/>
          </a:ln>
        </p:spPr>
        <p:txBody>
          <a:bodyPr vert="horz" lIns="0" tIns="0"/>
          <a:lstStyle>
            <a:lvl1pPr marL="0" indent="0">
              <a:buNone/>
              <a:defRPr sz="1250" b="0" i="0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experience</a:t>
            </a:r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34" hasCustomPrompt="1"/>
          </p:nvPr>
        </p:nvSpPr>
        <p:spPr>
          <a:xfrm>
            <a:off x="426875" y="3734251"/>
            <a:ext cx="1239715" cy="1207166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headshot here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5" hasCustomPrompt="1"/>
          </p:nvPr>
        </p:nvSpPr>
        <p:spPr>
          <a:xfrm>
            <a:off x="1866113" y="3704576"/>
            <a:ext cx="2319010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insert name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6" hasCustomPrompt="1"/>
          </p:nvPr>
        </p:nvSpPr>
        <p:spPr>
          <a:xfrm>
            <a:off x="1865480" y="3896318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designation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37" hasCustomPrompt="1"/>
          </p:nvPr>
        </p:nvSpPr>
        <p:spPr>
          <a:xfrm>
            <a:off x="1865480" y="4088059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0" i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qualification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8" hasCustomPrompt="1"/>
          </p:nvPr>
        </p:nvSpPr>
        <p:spPr>
          <a:xfrm>
            <a:off x="1865481" y="4281059"/>
            <a:ext cx="2319642" cy="660358"/>
          </a:xfrm>
          <a:prstGeom prst="rect">
            <a:avLst/>
          </a:prstGeom>
          <a:ln>
            <a:noFill/>
          </a:ln>
        </p:spPr>
        <p:txBody>
          <a:bodyPr vert="horz" lIns="0" tIns="0"/>
          <a:lstStyle>
            <a:lvl1pPr marL="0" indent="0">
              <a:buNone/>
              <a:defRPr sz="1250" b="0" i="0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experience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39" hasCustomPrompt="1"/>
          </p:nvPr>
        </p:nvSpPr>
        <p:spPr>
          <a:xfrm>
            <a:off x="4946943" y="3734251"/>
            <a:ext cx="1239715" cy="1207166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Drag headshot here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86182" y="3704576"/>
            <a:ext cx="2319010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002855"/>
                </a:solidFill>
              </a:defRPr>
            </a:lvl1pPr>
          </a:lstStyle>
          <a:p>
            <a:pPr lvl="0"/>
            <a:r>
              <a:rPr lang="en-US" dirty="0"/>
              <a:t>Click to insert name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6385549" y="3896318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designation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42" hasCustomPrompt="1"/>
          </p:nvPr>
        </p:nvSpPr>
        <p:spPr>
          <a:xfrm>
            <a:off x="6385549" y="4088059"/>
            <a:ext cx="2326154" cy="181850"/>
          </a:xfrm>
          <a:prstGeom prst="rect">
            <a:avLst/>
          </a:prstGeom>
        </p:spPr>
        <p:txBody>
          <a:bodyPr vert="horz" lIns="0" tIns="0"/>
          <a:lstStyle>
            <a:lvl1pPr marL="0" indent="0">
              <a:buNone/>
              <a:defRPr sz="1250" b="0" i="1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qualification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43" hasCustomPrompt="1"/>
          </p:nvPr>
        </p:nvSpPr>
        <p:spPr>
          <a:xfrm>
            <a:off x="6385549" y="4281059"/>
            <a:ext cx="2319642" cy="660358"/>
          </a:xfrm>
          <a:prstGeom prst="rect">
            <a:avLst/>
          </a:prstGeom>
          <a:ln>
            <a:noFill/>
          </a:ln>
        </p:spPr>
        <p:txBody>
          <a:bodyPr vert="horz" lIns="0" tIns="0"/>
          <a:lstStyle>
            <a:lvl1pPr marL="0" indent="0">
              <a:buNone/>
              <a:defRPr sz="1250" b="0" i="0" baseline="0">
                <a:solidFill>
                  <a:srgbClr val="776E64"/>
                </a:solidFill>
              </a:defRPr>
            </a:lvl1pPr>
          </a:lstStyle>
          <a:p>
            <a:pPr lvl="0"/>
            <a:r>
              <a:rPr lang="en-US" dirty="0"/>
              <a:t>Click to insert experience</a:t>
            </a:r>
          </a:p>
        </p:txBody>
      </p:sp>
    </p:spTree>
    <p:extLst>
      <p:ext uri="{BB962C8B-B14F-4D97-AF65-F5344CB8AC3E}">
        <p14:creationId xmlns:p14="http://schemas.microsoft.com/office/powerpoint/2010/main" val="3304865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B p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247" y="1360587"/>
            <a:ext cx="2417499" cy="3684348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 marL="0" indent="0">
              <a:buNone/>
              <a:defRPr sz="1250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1"/>
          </p:nvPr>
        </p:nvSpPr>
        <p:spPr>
          <a:xfrm>
            <a:off x="249244" y="241882"/>
            <a:ext cx="2417500" cy="1009226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000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idx="1"/>
          </p:nvPr>
        </p:nvSpPr>
        <p:spPr>
          <a:xfrm>
            <a:off x="2884865" y="0"/>
            <a:ext cx="6259135" cy="5161588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547410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pages 2 pic U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899845" cy="1284998"/>
          </a:xfrm>
          <a:prstGeom prst="rect">
            <a:avLst/>
          </a:prstGeom>
          <a:solidFill>
            <a:srgbClr val="776E64"/>
          </a:solidFill>
        </p:spPr>
        <p:txBody>
          <a:bodyPr lIns="359935" tIns="179968" rIns="359935" bIns="611890" anchor="b">
            <a:normAutofit/>
          </a:bodyPr>
          <a:lstStyle>
            <a:lvl1pPr algn="l">
              <a:defRPr sz="1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9246" y="1404638"/>
            <a:ext cx="3314726" cy="2706767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 marL="0" indent="0"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description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249246" y="4244595"/>
            <a:ext cx="3314726" cy="906508"/>
          </a:xfrm>
          <a:prstGeom prst="rect">
            <a:avLst/>
          </a:prstGeom>
        </p:spPr>
        <p:txBody>
          <a:bodyPr lIns="91423" tIns="45712" rIns="91423" bIns="45712" anchor="b">
            <a:normAutofit/>
          </a:bodyPr>
          <a:lstStyle>
            <a:lvl1pPr marL="0" indent="0">
              <a:lnSpc>
                <a:spcPct val="80000"/>
              </a:lnSpc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details: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9246" y="900779"/>
            <a:ext cx="3012899" cy="147751"/>
          </a:xfrm>
          <a:prstGeom prst="rect">
            <a:avLst/>
          </a:prstGeom>
        </p:spPr>
        <p:txBody>
          <a:bodyPr vert="horz" lIns="91423" tIns="0" rIns="91423" bIns="45712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Location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49246" y="1068312"/>
            <a:ext cx="3012899" cy="178057"/>
          </a:xfrm>
          <a:prstGeom prst="rect">
            <a:avLst/>
          </a:prstGeom>
        </p:spPr>
        <p:txBody>
          <a:bodyPr vert="horz" lIns="91423" tIns="0" rIns="91423" bIns="45712" anchor="t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Project status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3899845" y="0"/>
            <a:ext cx="5244154" cy="5157305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81874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pages 1 pic U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899845" cy="1284998"/>
          </a:xfrm>
          <a:prstGeom prst="rect">
            <a:avLst/>
          </a:prstGeom>
          <a:solidFill>
            <a:srgbClr val="776E64"/>
          </a:solidFill>
        </p:spPr>
        <p:txBody>
          <a:bodyPr lIns="359935" tIns="179968" rIns="359935" bIns="611890" anchor="b">
            <a:normAutofit/>
          </a:bodyPr>
          <a:lstStyle>
            <a:lvl1pPr algn="l">
              <a:defRPr sz="1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9246" y="1404638"/>
            <a:ext cx="3314726" cy="2706767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 marL="0" indent="0"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description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249246" y="4244595"/>
            <a:ext cx="3314726" cy="906508"/>
          </a:xfrm>
          <a:prstGeom prst="rect">
            <a:avLst/>
          </a:prstGeom>
        </p:spPr>
        <p:txBody>
          <a:bodyPr lIns="91423" tIns="45712" rIns="91423" bIns="45712" anchor="b">
            <a:normAutofit/>
          </a:bodyPr>
          <a:lstStyle>
            <a:lvl1pPr marL="0" indent="0">
              <a:lnSpc>
                <a:spcPct val="80000"/>
              </a:lnSpc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details: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9246" y="900779"/>
            <a:ext cx="3012899" cy="147751"/>
          </a:xfrm>
          <a:prstGeom prst="rect">
            <a:avLst/>
          </a:prstGeom>
        </p:spPr>
        <p:txBody>
          <a:bodyPr vert="horz" lIns="91423" tIns="0" rIns="91423" bIns="45712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Location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49246" y="1068312"/>
            <a:ext cx="3012899" cy="178057"/>
          </a:xfrm>
          <a:prstGeom prst="rect">
            <a:avLst/>
          </a:prstGeom>
        </p:spPr>
        <p:txBody>
          <a:bodyPr vert="horz" lIns="91423" tIns="0" rIns="91423" bIns="45712" anchor="t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Project status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6"/>
          </p:nvPr>
        </p:nvSpPr>
        <p:spPr>
          <a:xfrm>
            <a:off x="3899846" y="-6203"/>
            <a:ext cx="5244154" cy="2580000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7"/>
          </p:nvPr>
        </p:nvSpPr>
        <p:spPr>
          <a:xfrm>
            <a:off x="3899846" y="2571103"/>
            <a:ext cx="5244154" cy="2580000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54540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ct pages 1 pic Comp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899845" cy="1284998"/>
          </a:xfrm>
          <a:prstGeom prst="rect">
            <a:avLst/>
          </a:prstGeom>
          <a:solidFill>
            <a:schemeClr val="tx2"/>
          </a:solidFill>
        </p:spPr>
        <p:txBody>
          <a:bodyPr lIns="359935" tIns="179968" rIns="359935" bIns="611890" anchor="b">
            <a:normAutofit/>
          </a:bodyPr>
          <a:lstStyle>
            <a:lvl1pPr algn="l">
              <a:defRPr sz="1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9246" y="1404638"/>
            <a:ext cx="3314726" cy="2706767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 marL="0" indent="0"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description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249246" y="4244595"/>
            <a:ext cx="3314726" cy="906508"/>
          </a:xfrm>
          <a:prstGeom prst="rect">
            <a:avLst/>
          </a:prstGeom>
        </p:spPr>
        <p:txBody>
          <a:bodyPr lIns="91423" tIns="45712" rIns="91423" bIns="45712" anchor="b">
            <a:normAutofit/>
          </a:bodyPr>
          <a:lstStyle>
            <a:lvl1pPr marL="0" indent="0">
              <a:lnSpc>
                <a:spcPct val="80000"/>
              </a:lnSpc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details: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3899845" y="0"/>
            <a:ext cx="5244154" cy="5157305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9246" y="900779"/>
            <a:ext cx="3012899" cy="147751"/>
          </a:xfrm>
          <a:prstGeom prst="rect">
            <a:avLst/>
          </a:prstGeom>
        </p:spPr>
        <p:txBody>
          <a:bodyPr vert="horz" lIns="91423" tIns="0" rIns="91423" bIns="45712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Location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49246" y="1068312"/>
            <a:ext cx="3012899" cy="178057"/>
          </a:xfrm>
          <a:prstGeom prst="rect">
            <a:avLst/>
          </a:prstGeom>
        </p:spPr>
        <p:txBody>
          <a:bodyPr vert="horz" lIns="91423" tIns="0" rIns="91423" bIns="45712" anchor="t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Project status</a:t>
            </a:r>
          </a:p>
        </p:txBody>
      </p:sp>
    </p:spTree>
    <p:extLst>
      <p:ext uri="{BB962C8B-B14F-4D97-AF65-F5344CB8AC3E}">
        <p14:creationId xmlns:p14="http://schemas.microsoft.com/office/powerpoint/2010/main" val="42595680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pages 2 pic Comp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3899845" cy="1284998"/>
          </a:xfrm>
          <a:prstGeom prst="rect">
            <a:avLst/>
          </a:prstGeom>
          <a:solidFill>
            <a:schemeClr val="tx2"/>
          </a:solidFill>
        </p:spPr>
        <p:txBody>
          <a:bodyPr lIns="359935" tIns="179968" rIns="359935" bIns="611890" anchor="b">
            <a:normAutofit/>
          </a:bodyPr>
          <a:lstStyle>
            <a:lvl1pPr algn="l">
              <a:defRPr sz="1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9246" y="1404638"/>
            <a:ext cx="3314726" cy="2706767"/>
          </a:xfrm>
          <a:prstGeom prst="rect">
            <a:avLst/>
          </a:prstGeom>
        </p:spPr>
        <p:txBody>
          <a:bodyPr lIns="91423" tIns="45712" rIns="91423" bIns="45712">
            <a:normAutofit/>
          </a:bodyPr>
          <a:lstStyle>
            <a:lvl1pPr marL="0" indent="0"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description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249246" y="4244595"/>
            <a:ext cx="3314726" cy="906508"/>
          </a:xfrm>
          <a:prstGeom prst="rect">
            <a:avLst/>
          </a:prstGeom>
        </p:spPr>
        <p:txBody>
          <a:bodyPr lIns="91423" tIns="45712" rIns="91423" bIns="45712" anchor="b">
            <a:normAutofit/>
          </a:bodyPr>
          <a:lstStyle>
            <a:lvl1pPr marL="0" indent="0">
              <a:lnSpc>
                <a:spcPct val="80000"/>
              </a:lnSpc>
              <a:buNone/>
              <a:defRPr sz="1083">
                <a:solidFill>
                  <a:srgbClr val="776E64"/>
                </a:solidFill>
              </a:defRPr>
            </a:lvl1pPr>
            <a:lvl2pPr marL="380901" indent="0">
              <a:buNone/>
              <a:defRPr sz="1000"/>
            </a:lvl2pPr>
            <a:lvl3pPr marL="761802" indent="0">
              <a:buNone/>
              <a:defRPr sz="833"/>
            </a:lvl3pPr>
            <a:lvl4pPr marL="1142703" indent="0">
              <a:buNone/>
              <a:defRPr sz="750"/>
            </a:lvl4pPr>
            <a:lvl5pPr marL="1523603" indent="0">
              <a:buNone/>
              <a:defRPr sz="750"/>
            </a:lvl5pPr>
            <a:lvl6pPr marL="1904505" indent="0">
              <a:buNone/>
              <a:defRPr sz="750"/>
            </a:lvl6pPr>
            <a:lvl7pPr marL="2285406" indent="0">
              <a:buNone/>
              <a:defRPr sz="750"/>
            </a:lvl7pPr>
            <a:lvl8pPr marL="2666306" indent="0">
              <a:buNone/>
              <a:defRPr sz="750"/>
            </a:lvl8pPr>
            <a:lvl9pPr marL="3047207" indent="0">
              <a:buNone/>
              <a:defRPr sz="750"/>
            </a:lvl9pPr>
          </a:lstStyle>
          <a:p>
            <a:pPr lvl="0"/>
            <a:r>
              <a:rPr lang="en-US" dirty="0"/>
              <a:t>Click to Enter in project details: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249246" y="900779"/>
            <a:ext cx="3012899" cy="147751"/>
          </a:xfrm>
          <a:prstGeom prst="rect">
            <a:avLst/>
          </a:prstGeom>
        </p:spPr>
        <p:txBody>
          <a:bodyPr vert="horz" lIns="91423" tIns="0" rIns="91423" bIns="45712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Location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249246" y="1068312"/>
            <a:ext cx="3012899" cy="178057"/>
          </a:xfrm>
          <a:prstGeom prst="rect">
            <a:avLst/>
          </a:prstGeom>
        </p:spPr>
        <p:txBody>
          <a:bodyPr vert="horz" lIns="91423" tIns="0" rIns="91423" bIns="45712" anchor="t"/>
          <a:lstStyle>
            <a:lvl1pPr marL="0" indent="0">
              <a:buNone/>
              <a:defRPr sz="1000" b="0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Enter Project status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6"/>
          </p:nvPr>
        </p:nvSpPr>
        <p:spPr>
          <a:xfrm>
            <a:off x="3899846" y="-6203"/>
            <a:ext cx="5244154" cy="2580000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7"/>
          </p:nvPr>
        </p:nvSpPr>
        <p:spPr>
          <a:xfrm>
            <a:off x="3899846" y="2571103"/>
            <a:ext cx="5244154" cy="2580000"/>
          </a:xfrm>
          <a:prstGeom prst="rect">
            <a:avLst/>
          </a:prstGeom>
          <a:solidFill>
            <a:srgbClr val="827566"/>
          </a:solidFill>
          <a:ln w="76200">
            <a:noFill/>
            <a:miter lim="800000"/>
          </a:ln>
          <a:effectLst/>
        </p:spPr>
        <p:txBody>
          <a:bodyPr lIns="91423" tIns="45712" rIns="91423" bIns="45712"/>
          <a:lstStyle>
            <a:lvl1pPr marL="0" indent="0">
              <a:buNone/>
              <a:defRPr sz="2667"/>
            </a:lvl1pPr>
            <a:lvl2pPr marL="380901" indent="0">
              <a:buNone/>
              <a:defRPr sz="2333"/>
            </a:lvl2pPr>
            <a:lvl3pPr marL="761802" indent="0">
              <a:buNone/>
              <a:defRPr sz="2000"/>
            </a:lvl3pPr>
            <a:lvl4pPr marL="1142703" indent="0">
              <a:buNone/>
              <a:defRPr sz="1667"/>
            </a:lvl4pPr>
            <a:lvl5pPr marL="1523603" indent="0">
              <a:buNone/>
              <a:defRPr sz="1667"/>
            </a:lvl5pPr>
            <a:lvl6pPr marL="1904505" indent="0">
              <a:buNone/>
              <a:defRPr sz="1667"/>
            </a:lvl6pPr>
            <a:lvl7pPr marL="2285406" indent="0">
              <a:buNone/>
              <a:defRPr sz="1667"/>
            </a:lvl7pPr>
            <a:lvl8pPr marL="2666306" indent="0">
              <a:buNone/>
              <a:defRPr sz="1667"/>
            </a:lvl8pPr>
            <a:lvl9pPr marL="3047207" indent="0">
              <a:buNone/>
              <a:defRPr sz="16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872537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03136" y="5328276"/>
            <a:ext cx="2440867" cy="3867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6" name="Rectangle 5"/>
          <p:cNvSpPr/>
          <p:nvPr/>
        </p:nvSpPr>
        <p:spPr>
          <a:xfrm>
            <a:off x="7432585" y="4888089"/>
            <a:ext cx="1632623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5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5725" y="5013740"/>
            <a:ext cx="2776840" cy="319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AU" sz="1477" dirty="0"/>
          </a:p>
        </p:txBody>
      </p:sp>
      <p:sp>
        <p:nvSpPr>
          <p:cNvPr id="9" name="Rectangle 8"/>
          <p:cNvSpPr/>
          <p:nvPr userDrawn="1"/>
        </p:nvSpPr>
        <p:spPr>
          <a:xfrm>
            <a:off x="5999269" y="5328276"/>
            <a:ext cx="3144734" cy="3867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432585" y="4888089"/>
            <a:ext cx="1632623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5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95725" y="5013740"/>
            <a:ext cx="2776840" cy="319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AU" sz="1477" dirty="0"/>
          </a:p>
        </p:txBody>
      </p:sp>
    </p:spTree>
    <p:extLst>
      <p:ext uri="{BB962C8B-B14F-4D97-AF65-F5344CB8AC3E}">
        <p14:creationId xmlns:p14="http://schemas.microsoft.com/office/powerpoint/2010/main" val="3127957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007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" y="5351691"/>
            <a:ext cx="8121601" cy="25000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186" tIns="38093" rIns="76186" bIns="38093" rtlCol="0" anchor="ctr"/>
          <a:lstStyle/>
          <a:p>
            <a:pPr algn="ctr"/>
            <a:endParaRPr lang="en-US" sz="1477"/>
          </a:p>
        </p:txBody>
      </p:sp>
      <p:sp>
        <p:nvSpPr>
          <p:cNvPr id="11" name="Text Placeholder 4"/>
          <p:cNvSpPr txBox="1">
            <a:spLocks/>
          </p:cNvSpPr>
          <p:nvPr userDrawn="1"/>
        </p:nvSpPr>
        <p:spPr>
          <a:xfrm>
            <a:off x="184640" y="5416182"/>
            <a:ext cx="7448550" cy="297657"/>
          </a:xfrm>
          <a:prstGeom prst="rect">
            <a:avLst/>
          </a:prstGeom>
        </p:spPr>
        <p:txBody>
          <a:bodyPr lIns="76186" tIns="38093" rIns="76186" bIns="38093"/>
          <a:lstStyle>
            <a:lvl1pPr marL="182873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600" kern="1200">
                <a:solidFill>
                  <a:srgbClr val="776E64"/>
                </a:solidFill>
                <a:latin typeface="Calibri"/>
                <a:ea typeface="+mn-ea"/>
                <a:cs typeface="Calibri"/>
              </a:defRPr>
            </a:lvl1pPr>
            <a:lvl2pPr marL="457182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400" kern="1200">
                <a:solidFill>
                  <a:srgbClr val="776E64"/>
                </a:solidFill>
                <a:latin typeface="Calibri"/>
                <a:ea typeface="+mn-ea"/>
                <a:cs typeface="Calibri"/>
              </a:defRPr>
            </a:lvl2pPr>
            <a:lvl3pPr marL="731491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200" kern="1200">
                <a:solidFill>
                  <a:srgbClr val="776E64"/>
                </a:solidFill>
                <a:latin typeface="Calibri"/>
                <a:ea typeface="+mn-ea"/>
                <a:cs typeface="Calibri"/>
              </a:defRPr>
            </a:lvl3pPr>
            <a:lvl4pPr marL="1005799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100" kern="1200">
                <a:solidFill>
                  <a:srgbClr val="776E64"/>
                </a:solidFill>
                <a:latin typeface="Calibri"/>
                <a:ea typeface="+mn-ea"/>
                <a:cs typeface="Calibri"/>
              </a:defRPr>
            </a:lvl4pPr>
            <a:lvl5pPr marL="1188672" indent="-137154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rgbClr val="776E64"/>
                </a:solidFill>
                <a:latin typeface="Calibri"/>
                <a:ea typeface="+mn-ea"/>
                <a:cs typeface="Calibri"/>
              </a:defRPr>
            </a:lvl5pPr>
            <a:lvl6pPr marL="1371545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18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290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163" indent="-182873" algn="l" defTabSz="914364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33" dirty="0">
                <a:solidFill>
                  <a:schemeClr val="bg1"/>
                </a:solidFill>
              </a:rPr>
              <a:t>MIDGARD PLANNING</a:t>
            </a:r>
          </a:p>
        </p:txBody>
      </p:sp>
      <p:pic>
        <p:nvPicPr>
          <p:cNvPr id="4" name="Picture 3" descr="C:\Users\yarkin.bilgic\Desktop\Station Hill Reading\PDFs\SHR_PH1_ProjectPresentation\PNG - Midgard.png"/>
          <p:cNvPicPr/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11" y="5327597"/>
            <a:ext cx="919279" cy="256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94" r:id="rId5"/>
    <p:sldLayoutId id="2147484100" r:id="rId6"/>
    <p:sldLayoutId id="2147484096" r:id="rId7"/>
    <p:sldLayoutId id="2147484098" r:id="rId8"/>
    <p:sldLayoutId id="2147484097" r:id="rId9"/>
    <p:sldLayoutId id="2147484099" r:id="rId10"/>
    <p:sldLayoutId id="2147484083" r:id="rId11"/>
    <p:sldLayoutId id="2147484084" r:id="rId12"/>
    <p:sldLayoutId id="2147484085" r:id="rId13"/>
    <p:sldLayoutId id="2147484086" r:id="rId14"/>
    <p:sldLayoutId id="2147484087" r:id="rId15"/>
    <p:sldLayoutId id="2147484088" r:id="rId16"/>
    <p:sldLayoutId id="2147484093" r:id="rId17"/>
    <p:sldLayoutId id="2147484101" r:id="rId18"/>
  </p:sldLayoutIdLst>
  <p:hf sldNum="0" hdr="0" ftr="0"/>
  <p:txStyles>
    <p:titleStyle>
      <a:lvl1pPr algn="l" defTabSz="761802" rtl="0" eaLnBrk="1" latinLnBrk="0" hangingPunct="1">
        <a:spcBef>
          <a:spcPct val="0"/>
        </a:spcBef>
        <a:buNone/>
        <a:defRPr sz="1333" kern="1200" cap="all" spc="-83" baseline="0">
          <a:solidFill>
            <a:srgbClr val="002855"/>
          </a:solidFill>
          <a:latin typeface="Calibri"/>
          <a:ea typeface="+mj-ea"/>
          <a:cs typeface="Calibri"/>
        </a:defRPr>
      </a:lvl1pPr>
    </p:titleStyle>
    <p:bodyStyle>
      <a:lvl1pPr marL="152361" indent="-152361" algn="l" defTabSz="761802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333" kern="1200">
          <a:solidFill>
            <a:srgbClr val="776E64"/>
          </a:solidFill>
          <a:latin typeface="Calibri"/>
          <a:ea typeface="+mn-ea"/>
          <a:cs typeface="Calibri"/>
        </a:defRPr>
      </a:lvl1pPr>
      <a:lvl2pPr marL="380901" indent="-152361" algn="l" defTabSz="761802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167" kern="1200">
          <a:solidFill>
            <a:srgbClr val="776E64"/>
          </a:solidFill>
          <a:latin typeface="Calibri"/>
          <a:ea typeface="+mn-ea"/>
          <a:cs typeface="Calibri"/>
        </a:defRPr>
      </a:lvl2pPr>
      <a:lvl3pPr marL="609441" indent="-152361" algn="l" defTabSz="761802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000" kern="1200">
          <a:solidFill>
            <a:srgbClr val="776E64"/>
          </a:solidFill>
          <a:latin typeface="Calibri"/>
          <a:ea typeface="+mn-ea"/>
          <a:cs typeface="Calibri"/>
        </a:defRPr>
      </a:lvl3pPr>
      <a:lvl4pPr marL="837981" indent="-152361" algn="l" defTabSz="76180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17" kern="1200">
          <a:solidFill>
            <a:srgbClr val="776E64"/>
          </a:solidFill>
          <a:latin typeface="Calibri"/>
          <a:ea typeface="+mn-ea"/>
          <a:cs typeface="Calibri"/>
        </a:defRPr>
      </a:lvl4pPr>
      <a:lvl5pPr marL="990341" indent="-114270" algn="l" defTabSz="761802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833" kern="1200" baseline="0">
          <a:solidFill>
            <a:srgbClr val="776E64"/>
          </a:solidFill>
          <a:latin typeface="Calibri"/>
          <a:ea typeface="+mn-ea"/>
          <a:cs typeface="Calibri"/>
        </a:defRPr>
      </a:lvl5pPr>
      <a:lvl6pPr marL="1142703" indent="-152361" algn="l" defTabSz="76180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295063" indent="-152361" algn="l" defTabSz="76180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447423" indent="-152361" algn="l" defTabSz="76180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1599784" indent="-152361" algn="l" defTabSz="76180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01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802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03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603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505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406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306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207" algn="l" defTabSz="76180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cid:image002.jpg@01D53D55.AB66E760" TargetMode="External"/><Relationship Id="rId11" Type="http://schemas.openxmlformats.org/officeDocument/2006/relationships/image" Target="../media/image11.jpg"/><Relationship Id="rId5" Type="http://schemas.openxmlformats.org/officeDocument/2006/relationships/image" Target="../media/image6.jpe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3999" cy="2018895"/>
          </a:xfrm>
          <a:prstGeom prst="rect">
            <a:avLst/>
          </a:prstGeom>
          <a:solidFill>
            <a:schemeClr val="tx2">
              <a:alpha val="86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7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323"/>
          <a:stretch/>
        </p:blipFill>
        <p:spPr>
          <a:xfrm>
            <a:off x="-1" y="1871330"/>
            <a:ext cx="9144000" cy="343233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35559"/>
            <a:ext cx="9143999" cy="6063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77"/>
          </a:p>
        </p:txBody>
      </p:sp>
      <p:sp>
        <p:nvSpPr>
          <p:cNvPr id="7" name="TextBox 6"/>
          <p:cNvSpPr txBox="1"/>
          <p:nvPr/>
        </p:nvSpPr>
        <p:spPr>
          <a:xfrm>
            <a:off x="456397" y="580485"/>
            <a:ext cx="6405381" cy="857923"/>
          </a:xfrm>
          <a:prstGeom prst="rect">
            <a:avLst/>
          </a:prstGeom>
          <a:noFill/>
        </p:spPr>
        <p:txBody>
          <a:bodyPr wrap="square" lIns="76194" tIns="38098" rIns="76194" bIns="38098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2800" dirty="0">
                <a:solidFill>
                  <a:srgbClr val="002855"/>
                </a:solidFill>
                <a:cs typeface="Helvetica Neue Black Condensed"/>
              </a:rPr>
              <a:t>Station Hill, Reading</a:t>
            </a:r>
          </a:p>
          <a:p>
            <a:pPr>
              <a:lnSpc>
                <a:spcPct val="70000"/>
              </a:lnSpc>
            </a:pPr>
            <a:endParaRPr lang="en-US" sz="1200" dirty="0">
              <a:solidFill>
                <a:srgbClr val="002855"/>
              </a:solidFill>
              <a:latin typeface="+mj-lt"/>
              <a:cs typeface="Helvetica Neue Black Condensed"/>
            </a:endParaRPr>
          </a:p>
          <a:p>
            <a:pPr>
              <a:lnSpc>
                <a:spcPct val="70000"/>
              </a:lnSpc>
            </a:pPr>
            <a:r>
              <a:rPr lang="en-US" sz="3250" b="1" dirty="0">
                <a:solidFill>
                  <a:schemeClr val="bg1"/>
                </a:solidFill>
                <a:cs typeface="Helvetica Neue Black Condensed"/>
              </a:rPr>
              <a:t>Envelope Materials</a:t>
            </a:r>
            <a:endParaRPr lang="en-US" sz="3200" b="1" dirty="0">
              <a:solidFill>
                <a:schemeClr val="bg1"/>
              </a:solidFill>
              <a:cs typeface="Helvetica Neue Black Condensed"/>
            </a:endParaRPr>
          </a:p>
        </p:txBody>
      </p:sp>
      <p:pic>
        <p:nvPicPr>
          <p:cNvPr id="5" name="Picture 4" descr="C:\Users\yarkin.bilgic\Desktop\Station Hill Reading\PDFs\SHR_PH1_ProjectPresentation\PNG - Midgard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610" y="382106"/>
            <a:ext cx="1838557" cy="51328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25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77185475"/>
              </p:ext>
            </p:extLst>
          </p:nvPr>
        </p:nvGraphicFramePr>
        <p:xfrm>
          <a:off x="184115" y="525439"/>
          <a:ext cx="8807598" cy="47860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1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6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67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MDS 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Karma White Brick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</a:t>
                      </a:r>
                      <a:r>
                        <a:rPr lang="en-GB" sz="1400" baseline="0" dirty="0"/>
                        <a:t> 1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Karma White Brick Slip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</a:t>
                      </a:r>
                      <a:r>
                        <a:rPr lang="en-GB" sz="1400" baseline="0" dirty="0"/>
                        <a:t> 2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Pagus</a:t>
                      </a:r>
                      <a:r>
                        <a:rPr lang="en-GB" sz="1400" dirty="0"/>
                        <a:t> Grey Brick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/>
                        <a:t>Pagus</a:t>
                      </a:r>
                      <a:r>
                        <a:rPr lang="en-GB" sz="1400" dirty="0"/>
                        <a:t> Grey Brick Slip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Red Leicester Brick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</a:t>
                      </a:r>
                      <a:r>
                        <a:rPr lang="en-GB" sz="1400" baseline="0" dirty="0"/>
                        <a:t> 5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Red Leicester Brick Slip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 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Aluminium Cladding in RAL 7035 (Light Grey)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Aluminium Cladding RAL 7031 (Blue Grey)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Aluminium Cladding in RAL 9010 (Pure White)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</a:t>
                      </a:r>
                      <a:r>
                        <a:rPr lang="en-GB" sz="1400" baseline="0" dirty="0"/>
                        <a:t> 11 &amp; Type 12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Aluminium Cladding in PIGMENTO® (Red)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 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Aluminium Cladding in RAL 7022 (Umbra Grey)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Type</a:t>
                      </a:r>
                      <a:r>
                        <a:rPr lang="en-GB" sz="1400" baseline="0" dirty="0"/>
                        <a:t> 18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Windows &amp; </a:t>
                      </a:r>
                      <a:r>
                        <a:rPr lang="en-GB" sz="1400" dirty="0" err="1"/>
                        <a:t>Cills</a:t>
                      </a:r>
                      <a:r>
                        <a:rPr lang="en-GB" sz="1400" dirty="0"/>
                        <a:t> in RAL 7006 (Beige Grey) &amp; 7022 (Umbra Grey)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2670">
                <a:tc>
                  <a:txBody>
                    <a:bodyPr/>
                    <a:lstStyle/>
                    <a:p>
                      <a:r>
                        <a:rPr lang="en-GB" sz="14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Curtain Walling in RAL 7006 (Beige Grey) &amp; 7022 (Umbra Grey)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8863">
                <a:tc>
                  <a:txBody>
                    <a:bodyPr/>
                    <a:lstStyle/>
                    <a:p>
                      <a:r>
                        <a:rPr lang="en-GB" sz="1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Metal Balustrade, Aluminium Balcony Decking and Balcony Soffits in RAL 7006 (Beige Grey) &amp; 7022 (Umbra Grey)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618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SHR – Material legend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79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750" y="608310"/>
            <a:ext cx="1529707" cy="125624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4"/>
          <a:srcRect t="13815" r="-309" b="15184"/>
          <a:stretch/>
        </p:blipFill>
        <p:spPr>
          <a:xfrm>
            <a:off x="162701" y="2825623"/>
            <a:ext cx="2709665" cy="195942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Shr</a:t>
            </a:r>
            <a:r>
              <a:rPr lang="en-GB" dirty="0"/>
              <a:t> – MATERIAL IMAGES</a:t>
            </a:r>
          </a:p>
        </p:txBody>
      </p:sp>
      <p:pic>
        <p:nvPicPr>
          <p:cNvPr id="5" name="Picture Placeholder 4" descr="cid:image002.jpg@01D53D55.AB66E760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3" r="16363"/>
          <a:stretch>
            <a:fillRect/>
          </a:stretch>
        </p:blipFill>
        <p:spPr bwMode="auto">
          <a:xfrm>
            <a:off x="184115" y="581534"/>
            <a:ext cx="1211566" cy="127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4115" y="543748"/>
            <a:ext cx="673582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 &amp; 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917" y="581534"/>
            <a:ext cx="1843372" cy="11776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09917" y="580320"/>
            <a:ext cx="747876" cy="365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 &amp; 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/>
          <a:srcRect l="8468" b="1544"/>
          <a:stretch/>
        </p:blipFill>
        <p:spPr>
          <a:xfrm>
            <a:off x="3667525" y="581534"/>
            <a:ext cx="1733080" cy="12454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25613" y="559718"/>
            <a:ext cx="673582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 &amp;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55213" y="595836"/>
            <a:ext cx="300082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2981" y="2804693"/>
            <a:ext cx="300082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7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0" t="12797" r="5924" b="62560"/>
          <a:stretch/>
        </p:blipFill>
        <p:spPr>
          <a:xfrm rot="5400000">
            <a:off x="5314941" y="863508"/>
            <a:ext cx="1620981" cy="108065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512299" y="559718"/>
            <a:ext cx="300082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02466" y="3057209"/>
            <a:ext cx="916732" cy="1706937"/>
            <a:chOff x="2911864" y="1938206"/>
            <a:chExt cx="886368" cy="16504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11864" y="1938206"/>
              <a:ext cx="886368" cy="16504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911864" y="1959318"/>
              <a:ext cx="401736" cy="3530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11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142716" y="3046645"/>
            <a:ext cx="1257889" cy="1720710"/>
            <a:chOff x="3972651" y="1935568"/>
            <a:chExt cx="1257889" cy="172071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56" t="18249" r="24612" b="14446"/>
            <a:stretch/>
          </p:blipFill>
          <p:spPr>
            <a:xfrm>
              <a:off x="3972651" y="1935568"/>
              <a:ext cx="1230526" cy="172071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4815042" y="1946132"/>
              <a:ext cx="415498" cy="365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12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38370" y="2978540"/>
            <a:ext cx="1577162" cy="1806512"/>
            <a:chOff x="5528482" y="1763550"/>
            <a:chExt cx="1627049" cy="1863654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92" t="6083" r="10198" b="3471"/>
            <a:stretch/>
          </p:blipFill>
          <p:spPr>
            <a:xfrm>
              <a:off x="5614841" y="1859028"/>
              <a:ext cx="1540690" cy="1768176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528482" y="1763550"/>
              <a:ext cx="428641" cy="3767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13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24218" y="3013689"/>
            <a:ext cx="1589031" cy="1758896"/>
            <a:chOff x="7401495" y="1802338"/>
            <a:chExt cx="1579989" cy="174888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13"/>
            <a:srcRect l="36680" t="14107" r="10389"/>
            <a:stretch/>
          </p:blipFill>
          <p:spPr>
            <a:xfrm>
              <a:off x="7404476" y="1859028"/>
              <a:ext cx="1577008" cy="169219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7401495" y="1802338"/>
              <a:ext cx="413134" cy="36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14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84115" y="3378854"/>
            <a:ext cx="415498" cy="365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55371" y="2674918"/>
            <a:ext cx="3233257" cy="365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BLOCK E – WEST ELEVATIONS 1/3</a:t>
            </a:r>
          </a:p>
        </p:txBody>
      </p:sp>
    </p:spTree>
    <p:extLst>
      <p:ext uri="{BB962C8B-B14F-4D97-AF65-F5344CB8AC3E}">
        <p14:creationId xmlns:p14="http://schemas.microsoft.com/office/powerpoint/2010/main" val="208691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GENERAL KEY PLAN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54" y="472938"/>
            <a:ext cx="6892119" cy="486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33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4" y="472938"/>
            <a:ext cx="6883320" cy="486211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FRIARS WALK ELEVATIONS 1/2</a:t>
            </a:r>
          </a:p>
        </p:txBody>
      </p:sp>
    </p:spTree>
    <p:extLst>
      <p:ext uri="{BB962C8B-B14F-4D97-AF65-F5344CB8AC3E}">
        <p14:creationId xmlns:p14="http://schemas.microsoft.com/office/powerpoint/2010/main" val="3097099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FRIARS WALK ELEVATIONS 2/2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67" y="472938"/>
            <a:ext cx="6899894" cy="487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60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NORTH COURTYARD ELEVATIONS 1/3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40" y="487136"/>
            <a:ext cx="6872748" cy="485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04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NORTH COURTYARD ELEVATIONS 2/3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117" y="472939"/>
            <a:ext cx="6901594" cy="487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50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NORTH COURTYARD ELEVATIONS 3/3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65" y="472938"/>
            <a:ext cx="6887498" cy="48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28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SOUTH COURTYARD ELEVATIONS 1/3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117" y="472939"/>
            <a:ext cx="6901594" cy="487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2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SOUTH COURTYARD ELEVATIONS 2/3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65" y="472938"/>
            <a:ext cx="6887497" cy="48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41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SOUTH COURTYARD ELEVATIONS 3/3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69" y="472938"/>
            <a:ext cx="6876490" cy="48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06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GERRARD STREET ELEVATIONS 1/2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43" y="472938"/>
            <a:ext cx="6895742" cy="48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042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GERRARD STREET ELEVATIONS 2/2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58" y="472938"/>
            <a:ext cx="6879712" cy="48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87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WEST ELEVATIONS 1/3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49" y="472938"/>
            <a:ext cx="6903741" cy="487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27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WEST ELEVATIONS 2/3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78" y="472938"/>
            <a:ext cx="6896917" cy="487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64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WEST ELEVATIONS 3/3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104" y="472937"/>
            <a:ext cx="6883619" cy="48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3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FRIAR STREET ELEVATIONS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42" y="472938"/>
            <a:ext cx="6898943" cy="48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29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E – INTERNAL WEST ELEVATIONS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75" y="472938"/>
            <a:ext cx="6896477" cy="487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36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f – general key plan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61" y="472938"/>
            <a:ext cx="6893505" cy="487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806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f – </a:t>
            </a:r>
            <a:r>
              <a:rPr lang="en-GB" dirty="0" err="1"/>
              <a:t>gerrard</a:t>
            </a:r>
            <a:r>
              <a:rPr lang="en-GB" dirty="0"/>
              <a:t> street elevation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66" y="472938"/>
            <a:ext cx="6885296" cy="486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57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f – merchant place elevations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54" y="472938"/>
            <a:ext cx="6892119" cy="486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88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f – south rear elevation 1/2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59" y="472938"/>
            <a:ext cx="6876710" cy="485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76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f – south rear elevation 2/2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66" y="472938"/>
            <a:ext cx="6885296" cy="486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10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Block f – friar walk elevation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90" y="471196"/>
            <a:ext cx="6871648" cy="485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552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EC - Powerpoint Templat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0BB5D468D2EB4EADF392A68AFA7843" ma:contentTypeVersion="1" ma:contentTypeDescription="Create a new document." ma:contentTypeScope="" ma:versionID="386b7b7e1c8ae0d33571e3661417d81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246C98F-1EB2-4E85-ABE1-B1BF44DCB0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D9DDF3-A65E-4EE9-B4E9-A8A58D2870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166320-E047-4B97-8BE2-586BA36FCEA9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56041</TotalTime>
  <Words>351</Words>
  <Application>Microsoft Office PowerPoint</Application>
  <PresentationFormat>On-screen Show (16:10)</PresentationFormat>
  <Paragraphs>85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ALEC - Powerpoint Template</vt:lpstr>
      <vt:lpstr>PowerPoint Presentation</vt:lpstr>
      <vt:lpstr>SHR – Material legend</vt:lpstr>
      <vt:lpstr>Shr – MATERIAL IMAGES</vt:lpstr>
      <vt:lpstr>BLOCK E – GENERAL KEY PLAN </vt:lpstr>
      <vt:lpstr>BLOCK E – FRIARS WALK ELEVATIONS 1/2</vt:lpstr>
      <vt:lpstr>BLOCK E – FRIARS WALK ELEVATIONS 2/2</vt:lpstr>
      <vt:lpstr>BLOCK E – NORTH COURTYARD ELEVATIONS 1/3 </vt:lpstr>
      <vt:lpstr>BLOCK E – NORTH COURTYARD ELEVATIONS 2/3 </vt:lpstr>
      <vt:lpstr>BLOCK E – NORTH COURTYARD ELEVATIONS 3/3 </vt:lpstr>
      <vt:lpstr>BLOCK E – SOUTH COURTYARD ELEVATIONS 1/3 </vt:lpstr>
      <vt:lpstr>BLOCK E – SOUTH COURTYARD ELEVATIONS 2/3 </vt:lpstr>
      <vt:lpstr>BLOCK E – SOUTH COURTYARD ELEVATIONS 3/3 </vt:lpstr>
      <vt:lpstr>BLOCK E – GERRARD STREET ELEVATIONS 1/2</vt:lpstr>
      <vt:lpstr>BLOCK E – GERRARD STREET ELEVATIONS 2/2</vt:lpstr>
      <vt:lpstr>BLOCK E – WEST ELEVATIONS 1/3</vt:lpstr>
      <vt:lpstr>BLOCK E – WEST ELEVATIONS 2/3</vt:lpstr>
      <vt:lpstr>BLOCK E – WEST ELEVATIONS 3/3</vt:lpstr>
      <vt:lpstr>BLOCK E – FRIAR STREET ELEVATIONS</vt:lpstr>
      <vt:lpstr>BLOCK E – INTERNAL WEST ELEVATIONS</vt:lpstr>
      <vt:lpstr>Block f – general key plan</vt:lpstr>
      <vt:lpstr>Block f – gerrard street elevation</vt:lpstr>
      <vt:lpstr>Block f – merchant place elevations </vt:lpstr>
      <vt:lpstr>Block f – south rear elevation 1/2</vt:lpstr>
      <vt:lpstr>Block f – south rear elevation 2/2</vt:lpstr>
      <vt:lpstr>Block f – friar walk elevation </vt:lpstr>
    </vt:vector>
  </TitlesOfParts>
  <Company>ALEC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Tyrone Evans</dc:creator>
  <cp:lastModifiedBy>Vigar, Stephen</cp:lastModifiedBy>
  <cp:revision>815</cp:revision>
  <cp:lastPrinted>2021-09-22T09:07:00Z</cp:lastPrinted>
  <dcterms:created xsi:type="dcterms:W3CDTF">2014-02-10T09:09:46Z</dcterms:created>
  <dcterms:modified xsi:type="dcterms:W3CDTF">2022-01-11T09:51:04Z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0x010100040BB5D468D2EB4EADF392A68AFA7843</vt:lpwstr>
  </property>
</Properties>
</file>